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0" r:id="rId7"/>
    <p:sldId id="25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0" y="417195"/>
            <a:ext cx="9185275" cy="6136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865" y="229235"/>
            <a:ext cx="9780905" cy="6399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445" y="461010"/>
            <a:ext cx="8881110" cy="5935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" y="191135"/>
            <a:ext cx="9963150" cy="6289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1870" y="1110615"/>
            <a:ext cx="3430905" cy="4989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1148080"/>
            <a:ext cx="3415665" cy="4624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" y="1148080"/>
            <a:ext cx="3595370" cy="48183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24475" y="58693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M6257-1</a:t>
            </a:r>
            <a:endParaRPr lang="en-US" altLang="zh-CN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" y="458470"/>
            <a:ext cx="254317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1155065"/>
            <a:ext cx="3276600" cy="5179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160" y="1033780"/>
            <a:ext cx="3799840" cy="51987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60" y="1253490"/>
            <a:ext cx="3734435" cy="5308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70195" y="6232525"/>
            <a:ext cx="2009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M6257</a:t>
            </a:r>
            <a:endParaRPr lang="en-US" altLang="zh-CN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" y="209550"/>
            <a:ext cx="3526155" cy="12452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FiOWQ0NDNlZWIwMzBjMzA0OGZjYTUzNDVhMDY0N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2022-10-28T06:35:46Z</dcterms:created>
  <dcterms:modified xsi:type="dcterms:W3CDTF">2022-10-28T06:53:43Z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E67E0BBC6AE040DF99FDB01D72039F1A</vt:lpwstr>
  </property>
  <property fmtid="{D5CDD505-2E9C-101B-9397-08002B2CF9AE}" pid="3" name="KSOProductBuildVer">
    <vt:lpwstr>2052-11.1.0.12598</vt:lpwstr>
  </property>
</Properties>
</file>